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4"/>
  </p:sldMasterIdLst>
  <p:sldIdLst>
    <p:sldId id="256" r:id="rId5"/>
    <p:sldId id="263" r:id="rId6"/>
    <p:sldId id="257" r:id="rId7"/>
    <p:sldId id="260" r:id="rId8"/>
    <p:sldId id="261" r:id="rId9"/>
    <p:sldId id="264" r:id="rId10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41F605-1BF2-4F02-B6E9-7715C71079AE}" v="97" dt="2021-09-06T16:25:55.351"/>
    <p1510:client id="{569EEA64-04CE-46D7-9ABB-6D2247921DDC}" v="98" dt="2021-09-08T07:59:36.629"/>
    <p1510:client id="{5E6FF2D7-944B-4923-B1D8-BB18DAFE5025}" v="8" dt="2021-09-06T19:41:54.652"/>
    <p1510:client id="{825E2848-0BC3-4669-9391-BB1B44538BAE}" v="13" dt="2022-08-31T20:22:57.138"/>
    <p1510:client id="{84E5A297-992E-4FAE-BF7A-F7550333DF65}" v="47" dt="2022-08-26T17:28:36.142"/>
    <p1510:client id="{9689B3DF-9944-4D82-B5E5-0088BAB300CA}" v="43" dt="2021-09-07T13:26:54.016"/>
    <p1510:client id="{A0DC461B-5242-4B21-993B-6FF28E2551F1}" v="63" dt="2021-09-07T13:54:45.321"/>
    <p1510:client id="{BAB99705-D0B7-4A4C-BC51-A11C7AD22586}" v="8" dt="2021-09-07T17:20:14.274"/>
    <p1510:client id="{F2D27135-0A02-445F-9047-4E781F03C477}" v="131" dt="2022-09-07T12:16:32.8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2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nna Bøhm Andersen" userId="S::nban@itu.dk::a8e4b434-c49e-4426-94c7-5d990d263719" providerId="AD" clId="Web-{569EEA64-04CE-46D7-9ABB-6D2247921DDC}"/>
    <pc:docChg chg="modSld">
      <pc:chgData name="Nanna Bøhm Andersen" userId="S::nban@itu.dk::a8e4b434-c49e-4426-94c7-5d990d263719" providerId="AD" clId="Web-{569EEA64-04CE-46D7-9ABB-6D2247921DDC}" dt="2021-09-08T07:59:36.176" v="54" actId="20577"/>
      <pc:docMkLst>
        <pc:docMk/>
      </pc:docMkLst>
      <pc:sldChg chg="addSp modSp">
        <pc:chgData name="Nanna Bøhm Andersen" userId="S::nban@itu.dk::a8e4b434-c49e-4426-94c7-5d990d263719" providerId="AD" clId="Web-{569EEA64-04CE-46D7-9ABB-6D2247921DDC}" dt="2021-09-08T07:59:36.176" v="54" actId="20577"/>
        <pc:sldMkLst>
          <pc:docMk/>
          <pc:sldMk cId="3724949120" sldId="263"/>
        </pc:sldMkLst>
        <pc:spChg chg="mod">
          <ac:chgData name="Nanna Bøhm Andersen" userId="S::nban@itu.dk::a8e4b434-c49e-4426-94c7-5d990d263719" providerId="AD" clId="Web-{569EEA64-04CE-46D7-9ABB-6D2247921DDC}" dt="2021-09-08T07:58:39.954" v="9" actId="1076"/>
          <ac:spMkLst>
            <pc:docMk/>
            <pc:sldMk cId="3724949120" sldId="263"/>
            <ac:spMk id="8" creationId="{EA18589E-CA50-43B5-9A93-B7C9E0CD905E}"/>
          </ac:spMkLst>
        </pc:spChg>
        <pc:spChg chg="add mod">
          <ac:chgData name="Nanna Bøhm Andersen" userId="S::nban@itu.dk::a8e4b434-c49e-4426-94c7-5d990d263719" providerId="AD" clId="Web-{569EEA64-04CE-46D7-9ABB-6D2247921DDC}" dt="2021-09-08T07:59:36.176" v="54" actId="20577"/>
          <ac:spMkLst>
            <pc:docMk/>
            <pc:sldMk cId="3724949120" sldId="263"/>
            <ac:spMk id="10" creationId="{69565825-8787-4B65-9995-1B9C323CC371}"/>
          </ac:spMkLst>
        </pc:spChg>
        <pc:picChg chg="add mod">
          <ac:chgData name="Nanna Bøhm Andersen" userId="S::nban@itu.dk::a8e4b434-c49e-4426-94c7-5d990d263719" providerId="AD" clId="Web-{569EEA64-04CE-46D7-9ABB-6D2247921DDC}" dt="2021-09-08T07:58:27.172" v="4" actId="1076"/>
          <ac:picMkLst>
            <pc:docMk/>
            <pc:sldMk cId="3724949120" sldId="263"/>
            <ac:picMk id="9" creationId="{90585838-888B-4F30-8761-131BCDDFAD9B}"/>
          </ac:picMkLst>
        </pc:picChg>
      </pc:sldChg>
    </pc:docChg>
  </pc:docChgLst>
  <pc:docChgLst>
    <pc:chgData name="Nanna Bøhm Andersen" userId="S::nban@itu.dk::a8e4b434-c49e-4426-94c7-5d990d263719" providerId="AD" clId="Web-{BAB99705-D0B7-4A4C-BC51-A11C7AD22586}"/>
    <pc:docChg chg="modSld">
      <pc:chgData name="Nanna Bøhm Andersen" userId="S::nban@itu.dk::a8e4b434-c49e-4426-94c7-5d990d263719" providerId="AD" clId="Web-{BAB99705-D0B7-4A4C-BC51-A11C7AD22586}" dt="2021-09-07T17:20:13.711" v="2" actId="20577"/>
      <pc:docMkLst>
        <pc:docMk/>
      </pc:docMkLst>
      <pc:sldChg chg="modSp">
        <pc:chgData name="Nanna Bøhm Andersen" userId="S::nban@itu.dk::a8e4b434-c49e-4426-94c7-5d990d263719" providerId="AD" clId="Web-{BAB99705-D0B7-4A4C-BC51-A11C7AD22586}" dt="2021-09-07T17:20:13.711" v="2" actId="20577"/>
        <pc:sldMkLst>
          <pc:docMk/>
          <pc:sldMk cId="3724949120" sldId="263"/>
        </pc:sldMkLst>
        <pc:spChg chg="mod">
          <ac:chgData name="Nanna Bøhm Andersen" userId="S::nban@itu.dk::a8e4b434-c49e-4426-94c7-5d990d263719" providerId="AD" clId="Web-{BAB99705-D0B7-4A4C-BC51-A11C7AD22586}" dt="2021-09-07T17:20:13.711" v="2" actId="20577"/>
          <ac:spMkLst>
            <pc:docMk/>
            <pc:sldMk cId="3724949120" sldId="263"/>
            <ac:spMk id="2" creationId="{9C036B6A-5EF3-4DA1-93B8-220E2056C319}"/>
          </ac:spMkLst>
        </pc:spChg>
      </pc:sldChg>
    </pc:docChg>
  </pc:docChgLst>
  <pc:docChgLst>
    <pc:chgData name="Signe Krabbe Skousen" userId="S::sksk@itu.dk::39a7c1bb-57d2-4b47-b12f-3842feb5e47b" providerId="AD" clId="Web-{5241F605-1BF2-4F02-B6E9-7715C71079AE}"/>
    <pc:docChg chg="addSld delSld modSld sldOrd">
      <pc:chgData name="Signe Krabbe Skousen" userId="S::sksk@itu.dk::39a7c1bb-57d2-4b47-b12f-3842feb5e47b" providerId="AD" clId="Web-{5241F605-1BF2-4F02-B6E9-7715C71079AE}" dt="2021-09-06T16:25:55.351" v="58" actId="14100"/>
      <pc:docMkLst>
        <pc:docMk/>
      </pc:docMkLst>
      <pc:sldChg chg="modSp">
        <pc:chgData name="Signe Krabbe Skousen" userId="S::sksk@itu.dk::39a7c1bb-57d2-4b47-b12f-3842feb5e47b" providerId="AD" clId="Web-{5241F605-1BF2-4F02-B6E9-7715C71079AE}" dt="2021-09-06T16:25:09.444" v="55" actId="20577"/>
        <pc:sldMkLst>
          <pc:docMk/>
          <pc:sldMk cId="1809897194" sldId="257"/>
        </pc:sldMkLst>
        <pc:spChg chg="mod">
          <ac:chgData name="Signe Krabbe Skousen" userId="S::sksk@itu.dk::39a7c1bb-57d2-4b47-b12f-3842feb5e47b" providerId="AD" clId="Web-{5241F605-1BF2-4F02-B6E9-7715C71079AE}" dt="2021-09-06T16:25:09.444" v="55" actId="20577"/>
          <ac:spMkLst>
            <pc:docMk/>
            <pc:sldMk cId="1809897194" sldId="257"/>
            <ac:spMk id="13" creationId="{54BF7DC1-46EE-9A4D-B483-E6BA0E5074E7}"/>
          </ac:spMkLst>
        </pc:spChg>
      </pc:sldChg>
      <pc:sldChg chg="modSp del">
        <pc:chgData name="Signe Krabbe Skousen" userId="S::sksk@itu.dk::39a7c1bb-57d2-4b47-b12f-3842feb5e47b" providerId="AD" clId="Web-{5241F605-1BF2-4F02-B6E9-7715C71079AE}" dt="2021-09-06T16:24:29.756" v="50"/>
        <pc:sldMkLst>
          <pc:docMk/>
          <pc:sldMk cId="2501342604" sldId="258"/>
        </pc:sldMkLst>
        <pc:spChg chg="mod">
          <ac:chgData name="Signe Krabbe Skousen" userId="S::sksk@itu.dk::39a7c1bb-57d2-4b47-b12f-3842feb5e47b" providerId="AD" clId="Web-{5241F605-1BF2-4F02-B6E9-7715C71079AE}" dt="2021-09-06T16:22:56.676" v="1" actId="20577"/>
          <ac:spMkLst>
            <pc:docMk/>
            <pc:sldMk cId="2501342604" sldId="258"/>
            <ac:spMk id="3" creationId="{EFB46872-2107-1349-81E0-738274574E24}"/>
          </ac:spMkLst>
        </pc:spChg>
      </pc:sldChg>
      <pc:sldChg chg="new del ord">
        <pc:chgData name="Signe Krabbe Skousen" userId="S::sksk@itu.dk::39a7c1bb-57d2-4b47-b12f-3842feb5e47b" providerId="AD" clId="Web-{5241F605-1BF2-4F02-B6E9-7715C71079AE}" dt="2021-09-06T16:23:18.364" v="6"/>
        <pc:sldMkLst>
          <pc:docMk/>
          <pc:sldMk cId="923444584" sldId="262"/>
        </pc:sldMkLst>
      </pc:sldChg>
      <pc:sldChg chg="addSp modSp new ord">
        <pc:chgData name="Signe Krabbe Skousen" userId="S::sksk@itu.dk::39a7c1bb-57d2-4b47-b12f-3842feb5e47b" providerId="AD" clId="Web-{5241F605-1BF2-4F02-B6E9-7715C71079AE}" dt="2021-09-06T16:25:55.351" v="58" actId="14100"/>
        <pc:sldMkLst>
          <pc:docMk/>
          <pc:sldMk cId="3724949120" sldId="263"/>
        </pc:sldMkLst>
        <pc:spChg chg="mod">
          <ac:chgData name="Signe Krabbe Skousen" userId="S::sksk@itu.dk::39a7c1bb-57d2-4b47-b12f-3842feb5e47b" providerId="AD" clId="Web-{5241F605-1BF2-4F02-B6E9-7715C71079AE}" dt="2021-09-06T16:23:50.912" v="38" actId="1076"/>
          <ac:spMkLst>
            <pc:docMk/>
            <pc:sldMk cId="3724949120" sldId="263"/>
            <ac:spMk id="2" creationId="{9C036B6A-5EF3-4DA1-93B8-220E2056C319}"/>
          </ac:spMkLst>
        </pc:spChg>
        <pc:spChg chg="add mod">
          <ac:chgData name="Signe Krabbe Skousen" userId="S::sksk@itu.dk::39a7c1bb-57d2-4b47-b12f-3842feb5e47b" providerId="AD" clId="Web-{5241F605-1BF2-4F02-B6E9-7715C71079AE}" dt="2021-09-06T16:25:55.351" v="58" actId="14100"/>
          <ac:spMkLst>
            <pc:docMk/>
            <pc:sldMk cId="3724949120" sldId="263"/>
            <ac:spMk id="5" creationId="{B9E2E4FA-DF00-4BFC-B2F7-6BD08754089D}"/>
          </ac:spMkLst>
        </pc:spChg>
        <pc:picChg chg="add mod">
          <ac:chgData name="Signe Krabbe Skousen" userId="S::sksk@itu.dk::39a7c1bb-57d2-4b47-b12f-3842feb5e47b" providerId="AD" clId="Web-{5241F605-1BF2-4F02-B6E9-7715C71079AE}" dt="2021-09-06T16:25:48.523" v="56" actId="14100"/>
          <ac:picMkLst>
            <pc:docMk/>
            <pc:sldMk cId="3724949120" sldId="263"/>
            <ac:picMk id="4" creationId="{BF6FBBEA-D2BD-4727-82A7-1C3B92311F6C}"/>
          </ac:picMkLst>
        </pc:picChg>
      </pc:sldChg>
    </pc:docChg>
  </pc:docChgLst>
  <pc:docChgLst>
    <pc:chgData name="Matthew Stephen Boddie" userId="S::msbo@itu.dk::df6af3b1-484c-4ec0-b121-75d1ebea4e01" providerId="AD" clId="Web-{A0DC461B-5242-4B21-993B-6FF28E2551F1}"/>
    <pc:docChg chg="modSld">
      <pc:chgData name="Matthew Stephen Boddie" userId="S::msbo@itu.dk::df6af3b1-484c-4ec0-b121-75d1ebea4e01" providerId="AD" clId="Web-{A0DC461B-5242-4B21-993B-6FF28E2551F1}" dt="2021-09-07T13:54:43.618" v="33" actId="20577"/>
      <pc:docMkLst>
        <pc:docMk/>
      </pc:docMkLst>
      <pc:sldChg chg="addSp modSp">
        <pc:chgData name="Matthew Stephen Boddie" userId="S::msbo@itu.dk::df6af3b1-484c-4ec0-b121-75d1ebea4e01" providerId="AD" clId="Web-{A0DC461B-5242-4B21-993B-6FF28E2551F1}" dt="2021-09-07T13:54:43.618" v="33" actId="20577"/>
        <pc:sldMkLst>
          <pc:docMk/>
          <pc:sldMk cId="3724949120" sldId="263"/>
        </pc:sldMkLst>
        <pc:spChg chg="add mod">
          <ac:chgData name="Matthew Stephen Boddie" userId="S::msbo@itu.dk::df6af3b1-484c-4ec0-b121-75d1ebea4e01" providerId="AD" clId="Web-{A0DC461B-5242-4B21-993B-6FF28E2551F1}" dt="2021-09-07T13:54:43.618" v="33" actId="20577"/>
          <ac:spMkLst>
            <pc:docMk/>
            <pc:sldMk cId="3724949120" sldId="263"/>
            <ac:spMk id="8" creationId="{EA18589E-CA50-43B5-9A93-B7C9E0CD905E}"/>
          </ac:spMkLst>
        </pc:spChg>
        <pc:picChg chg="add mod modCrop">
          <ac:chgData name="Matthew Stephen Boddie" userId="S::msbo@itu.dk::df6af3b1-484c-4ec0-b121-75d1ebea4e01" providerId="AD" clId="Web-{A0DC461B-5242-4B21-993B-6FF28E2551F1}" dt="2021-09-07T13:54:07.414" v="9" actId="1076"/>
          <ac:picMkLst>
            <pc:docMk/>
            <pc:sldMk cId="3724949120" sldId="263"/>
            <ac:picMk id="7" creationId="{58A8675C-5779-499F-A3A5-0CC3FD6FF83F}"/>
          </ac:picMkLst>
        </pc:picChg>
      </pc:sldChg>
    </pc:docChg>
  </pc:docChgLst>
  <pc:docChgLst>
    <pc:chgData name="Signe Krabbe Skousen" userId="S::sksk@itu.dk::39a7c1bb-57d2-4b47-b12f-3842feb5e47b" providerId="AD" clId="Web-{84E5A297-992E-4FAE-BF7A-F7550333DF65}"/>
    <pc:docChg chg="modSld">
      <pc:chgData name="Signe Krabbe Skousen" userId="S::sksk@itu.dk::39a7c1bb-57d2-4b47-b12f-3842feb5e47b" providerId="AD" clId="Web-{84E5A297-992E-4FAE-BF7A-F7550333DF65}" dt="2022-08-26T17:28:34.517" v="25" actId="20577"/>
      <pc:docMkLst>
        <pc:docMk/>
      </pc:docMkLst>
      <pc:sldChg chg="modSp">
        <pc:chgData name="Signe Krabbe Skousen" userId="S::sksk@itu.dk::39a7c1bb-57d2-4b47-b12f-3842feb5e47b" providerId="AD" clId="Web-{84E5A297-992E-4FAE-BF7A-F7550333DF65}" dt="2022-08-26T17:27:39.517" v="10" actId="20577"/>
        <pc:sldMkLst>
          <pc:docMk/>
          <pc:sldMk cId="3254402767" sldId="261"/>
        </pc:sldMkLst>
        <pc:spChg chg="mod">
          <ac:chgData name="Signe Krabbe Skousen" userId="S::sksk@itu.dk::39a7c1bb-57d2-4b47-b12f-3842feb5e47b" providerId="AD" clId="Web-{84E5A297-992E-4FAE-BF7A-F7550333DF65}" dt="2022-08-26T17:27:39.517" v="10" actId="20577"/>
          <ac:spMkLst>
            <pc:docMk/>
            <pc:sldMk cId="3254402767" sldId="261"/>
            <ac:spMk id="2" creationId="{7EF0D482-6ACC-9146-BBE7-D10798D06705}"/>
          </ac:spMkLst>
        </pc:spChg>
      </pc:sldChg>
      <pc:sldChg chg="modSp">
        <pc:chgData name="Signe Krabbe Skousen" userId="S::sksk@itu.dk::39a7c1bb-57d2-4b47-b12f-3842feb5e47b" providerId="AD" clId="Web-{84E5A297-992E-4FAE-BF7A-F7550333DF65}" dt="2022-08-26T17:28:34.517" v="25" actId="20577"/>
        <pc:sldMkLst>
          <pc:docMk/>
          <pc:sldMk cId="3724949120" sldId="263"/>
        </pc:sldMkLst>
        <pc:spChg chg="mod">
          <ac:chgData name="Signe Krabbe Skousen" userId="S::sksk@itu.dk::39a7c1bb-57d2-4b47-b12f-3842feb5e47b" providerId="AD" clId="Web-{84E5A297-992E-4FAE-BF7A-F7550333DF65}" dt="2022-08-26T17:28:34.517" v="25" actId="20577"/>
          <ac:spMkLst>
            <pc:docMk/>
            <pc:sldMk cId="3724949120" sldId="263"/>
            <ac:spMk id="5" creationId="{B9E2E4FA-DF00-4BFC-B2F7-6BD08754089D}"/>
          </ac:spMkLst>
        </pc:spChg>
      </pc:sldChg>
    </pc:docChg>
  </pc:docChgLst>
  <pc:docChgLst>
    <pc:chgData name="Signe Krabbe Skousen" userId="S::sksk@itu.dk::39a7c1bb-57d2-4b47-b12f-3842feb5e47b" providerId="AD" clId="Web-{825E2848-0BC3-4669-9391-BB1B44538BAE}"/>
    <pc:docChg chg="modSld">
      <pc:chgData name="Signe Krabbe Skousen" userId="S::sksk@itu.dk::39a7c1bb-57d2-4b47-b12f-3842feb5e47b" providerId="AD" clId="Web-{825E2848-0BC3-4669-9391-BB1B44538BAE}" dt="2022-08-31T20:22:57.138" v="6" actId="20577"/>
      <pc:docMkLst>
        <pc:docMk/>
      </pc:docMkLst>
      <pc:sldChg chg="modSp">
        <pc:chgData name="Signe Krabbe Skousen" userId="S::sksk@itu.dk::39a7c1bb-57d2-4b47-b12f-3842feb5e47b" providerId="AD" clId="Web-{825E2848-0BC3-4669-9391-BB1B44538BAE}" dt="2022-08-31T20:22:57.138" v="6" actId="20577"/>
        <pc:sldMkLst>
          <pc:docMk/>
          <pc:sldMk cId="3254402767" sldId="261"/>
        </pc:sldMkLst>
        <pc:spChg chg="mod">
          <ac:chgData name="Signe Krabbe Skousen" userId="S::sksk@itu.dk::39a7c1bb-57d2-4b47-b12f-3842feb5e47b" providerId="AD" clId="Web-{825E2848-0BC3-4669-9391-BB1B44538BAE}" dt="2022-08-31T20:22:57.138" v="6" actId="20577"/>
          <ac:spMkLst>
            <pc:docMk/>
            <pc:sldMk cId="3254402767" sldId="261"/>
            <ac:spMk id="9" creationId="{B0AF3B9A-8087-C344-ACF2-4CE4A2B7C15E}"/>
          </ac:spMkLst>
        </pc:spChg>
      </pc:sldChg>
      <pc:sldChg chg="modSp">
        <pc:chgData name="Signe Krabbe Skousen" userId="S::sksk@itu.dk::39a7c1bb-57d2-4b47-b12f-3842feb5e47b" providerId="AD" clId="Web-{825E2848-0BC3-4669-9391-BB1B44538BAE}" dt="2022-08-31T20:22:40.138" v="1" actId="20577"/>
        <pc:sldMkLst>
          <pc:docMk/>
          <pc:sldMk cId="3724949120" sldId="263"/>
        </pc:sldMkLst>
        <pc:spChg chg="mod">
          <ac:chgData name="Signe Krabbe Skousen" userId="S::sksk@itu.dk::39a7c1bb-57d2-4b47-b12f-3842feb5e47b" providerId="AD" clId="Web-{825E2848-0BC3-4669-9391-BB1B44538BAE}" dt="2022-08-31T20:22:40.138" v="1" actId="20577"/>
          <ac:spMkLst>
            <pc:docMk/>
            <pc:sldMk cId="3724949120" sldId="263"/>
            <ac:spMk id="5" creationId="{B9E2E4FA-DF00-4BFC-B2F7-6BD08754089D}"/>
          </ac:spMkLst>
        </pc:spChg>
      </pc:sldChg>
    </pc:docChg>
  </pc:docChgLst>
  <pc:docChgLst>
    <pc:chgData name="Signe Krabbe Skousen" userId="S::sksk@itu.dk::39a7c1bb-57d2-4b47-b12f-3842feb5e47b" providerId="AD" clId="Web-{F2D27135-0A02-445F-9047-4E781F03C477}"/>
    <pc:docChg chg="modSld">
      <pc:chgData name="Signe Krabbe Skousen" userId="S::sksk@itu.dk::39a7c1bb-57d2-4b47-b12f-3842feb5e47b" providerId="AD" clId="Web-{F2D27135-0A02-445F-9047-4E781F03C477}" dt="2022-09-07T12:16:32.495" v="73" actId="20577"/>
      <pc:docMkLst>
        <pc:docMk/>
      </pc:docMkLst>
      <pc:sldChg chg="modSp">
        <pc:chgData name="Signe Krabbe Skousen" userId="S::sksk@itu.dk::39a7c1bb-57d2-4b47-b12f-3842feb5e47b" providerId="AD" clId="Web-{F2D27135-0A02-445F-9047-4E781F03C477}" dt="2022-09-07T12:16:32.495" v="73" actId="20577"/>
        <pc:sldMkLst>
          <pc:docMk/>
          <pc:sldMk cId="1809897194" sldId="257"/>
        </pc:sldMkLst>
        <pc:spChg chg="mod">
          <ac:chgData name="Signe Krabbe Skousen" userId="S::sksk@itu.dk::39a7c1bb-57d2-4b47-b12f-3842feb5e47b" providerId="AD" clId="Web-{F2D27135-0A02-445F-9047-4E781F03C477}" dt="2022-09-07T12:16:10.136" v="46" actId="1076"/>
          <ac:spMkLst>
            <pc:docMk/>
            <pc:sldMk cId="1809897194" sldId="257"/>
            <ac:spMk id="5" creationId="{3DC15557-B7A6-A047-B780-2E89380C8A30}"/>
          </ac:spMkLst>
        </pc:spChg>
        <pc:spChg chg="mod">
          <ac:chgData name="Signe Krabbe Skousen" userId="S::sksk@itu.dk::39a7c1bb-57d2-4b47-b12f-3842feb5e47b" providerId="AD" clId="Web-{F2D27135-0A02-445F-9047-4E781F03C477}" dt="2022-09-07T12:16:32.495" v="73" actId="20577"/>
          <ac:spMkLst>
            <pc:docMk/>
            <pc:sldMk cId="1809897194" sldId="257"/>
            <ac:spMk id="8" creationId="{A61A9D95-572A-8C40-AE78-1832D1D5D741}"/>
          </ac:spMkLst>
        </pc:spChg>
        <pc:spChg chg="mod">
          <ac:chgData name="Signe Krabbe Skousen" userId="S::sksk@itu.dk::39a7c1bb-57d2-4b47-b12f-3842feb5e47b" providerId="AD" clId="Web-{F2D27135-0A02-445F-9047-4E781F03C477}" dt="2022-09-07T12:16:14.152" v="47" actId="1076"/>
          <ac:spMkLst>
            <pc:docMk/>
            <pc:sldMk cId="1809897194" sldId="257"/>
            <ac:spMk id="13" creationId="{54BF7DC1-46EE-9A4D-B483-E6BA0E5074E7}"/>
          </ac:spMkLst>
        </pc:spChg>
      </pc:sldChg>
      <pc:sldChg chg="delSp modSp">
        <pc:chgData name="Signe Krabbe Skousen" userId="S::sksk@itu.dk::39a7c1bb-57d2-4b47-b12f-3842feb5e47b" providerId="AD" clId="Web-{F2D27135-0A02-445F-9047-4E781F03C477}" dt="2022-09-07T12:15:53.105" v="44" actId="20577"/>
        <pc:sldMkLst>
          <pc:docMk/>
          <pc:sldMk cId="3724949120" sldId="263"/>
        </pc:sldMkLst>
        <pc:spChg chg="mod">
          <ac:chgData name="Signe Krabbe Skousen" userId="S::sksk@itu.dk::39a7c1bb-57d2-4b47-b12f-3842feb5e47b" providerId="AD" clId="Web-{F2D27135-0A02-445F-9047-4E781F03C477}" dt="2022-09-07T12:15:53.105" v="44" actId="20577"/>
          <ac:spMkLst>
            <pc:docMk/>
            <pc:sldMk cId="3724949120" sldId="263"/>
            <ac:spMk id="5" creationId="{B9E2E4FA-DF00-4BFC-B2F7-6BD08754089D}"/>
          </ac:spMkLst>
        </pc:spChg>
        <pc:spChg chg="del mod">
          <ac:chgData name="Signe Krabbe Skousen" userId="S::sksk@itu.dk::39a7c1bb-57d2-4b47-b12f-3842feb5e47b" providerId="AD" clId="Web-{F2D27135-0A02-445F-9047-4E781F03C477}" dt="2022-09-07T12:15:19.184" v="16"/>
          <ac:spMkLst>
            <pc:docMk/>
            <pc:sldMk cId="3724949120" sldId="263"/>
            <ac:spMk id="6" creationId="{21C0FA24-12EA-44FF-AAF1-C20179FC4795}"/>
          </ac:spMkLst>
        </pc:spChg>
        <pc:spChg chg="del">
          <ac:chgData name="Signe Krabbe Skousen" userId="S::sksk@itu.dk::39a7c1bb-57d2-4b47-b12f-3842feb5e47b" providerId="AD" clId="Web-{F2D27135-0A02-445F-9047-4E781F03C477}" dt="2022-09-07T12:15:21.324" v="17"/>
          <ac:spMkLst>
            <pc:docMk/>
            <pc:sldMk cId="3724949120" sldId="263"/>
            <ac:spMk id="8" creationId="{EA18589E-CA50-43B5-9A93-B7C9E0CD905E}"/>
          </ac:spMkLst>
        </pc:spChg>
        <pc:spChg chg="mod">
          <ac:chgData name="Signe Krabbe Skousen" userId="S::sksk@itu.dk::39a7c1bb-57d2-4b47-b12f-3842feb5e47b" providerId="AD" clId="Web-{F2D27135-0A02-445F-9047-4E781F03C477}" dt="2022-09-07T12:15:31.199" v="23" actId="20577"/>
          <ac:spMkLst>
            <pc:docMk/>
            <pc:sldMk cId="3724949120" sldId="263"/>
            <ac:spMk id="10" creationId="{69565825-8787-4B65-9995-1B9C323CC371}"/>
          </ac:spMkLst>
        </pc:spChg>
        <pc:picChg chg="del">
          <ac:chgData name="Signe Krabbe Skousen" userId="S::sksk@itu.dk::39a7c1bb-57d2-4b47-b12f-3842feb5e47b" providerId="AD" clId="Web-{F2D27135-0A02-445F-9047-4E781F03C477}" dt="2022-09-07T12:14:50.293" v="0"/>
          <ac:picMkLst>
            <pc:docMk/>
            <pc:sldMk cId="3724949120" sldId="263"/>
            <ac:picMk id="3" creationId="{1D9984DA-E5FB-4B42-8C1F-EEA8CDDCEAEE}"/>
          </ac:picMkLst>
        </pc:picChg>
        <pc:picChg chg="del">
          <ac:chgData name="Signe Krabbe Skousen" userId="S::sksk@itu.dk::39a7c1bb-57d2-4b47-b12f-3842feb5e47b" providerId="AD" clId="Web-{F2D27135-0A02-445F-9047-4E781F03C477}" dt="2022-09-07T12:14:53.106" v="1"/>
          <ac:picMkLst>
            <pc:docMk/>
            <pc:sldMk cId="3724949120" sldId="263"/>
            <ac:picMk id="7" creationId="{58A8675C-5779-499F-A3A5-0CC3FD6FF83F}"/>
          </ac:picMkLst>
        </pc:picChg>
      </pc:sldChg>
    </pc:docChg>
  </pc:docChgLst>
  <pc:docChgLst>
    <pc:chgData name="Nanna Bøhm Andersen" userId="S::nban@itu.dk::a8e4b434-c49e-4426-94c7-5d990d263719" providerId="AD" clId="Web-{9689B3DF-9944-4D82-B5E5-0088BAB300CA}"/>
    <pc:docChg chg="modSld">
      <pc:chgData name="Nanna Bøhm Andersen" userId="S::nban@itu.dk::a8e4b434-c49e-4426-94c7-5d990d263719" providerId="AD" clId="Web-{9689B3DF-9944-4D82-B5E5-0088BAB300CA}" dt="2021-09-07T13:26:53.265" v="25" actId="14100"/>
      <pc:docMkLst>
        <pc:docMk/>
      </pc:docMkLst>
      <pc:sldChg chg="addSp modSp">
        <pc:chgData name="Nanna Bøhm Andersen" userId="S::nban@itu.dk::a8e4b434-c49e-4426-94c7-5d990d263719" providerId="AD" clId="Web-{9689B3DF-9944-4D82-B5E5-0088BAB300CA}" dt="2021-09-07T13:26:53.265" v="25" actId="14100"/>
        <pc:sldMkLst>
          <pc:docMk/>
          <pc:sldMk cId="3724949120" sldId="263"/>
        </pc:sldMkLst>
        <pc:spChg chg="add mod">
          <ac:chgData name="Nanna Bøhm Andersen" userId="S::nban@itu.dk::a8e4b434-c49e-4426-94c7-5d990d263719" providerId="AD" clId="Web-{9689B3DF-9944-4D82-B5E5-0088BAB300CA}" dt="2021-09-07T13:26:53.265" v="25" actId="14100"/>
          <ac:spMkLst>
            <pc:docMk/>
            <pc:sldMk cId="3724949120" sldId="263"/>
            <ac:spMk id="6" creationId="{21C0FA24-12EA-44FF-AAF1-C20179FC4795}"/>
          </ac:spMkLst>
        </pc:spChg>
        <pc:picChg chg="add mod modCrop">
          <ac:chgData name="Nanna Bøhm Andersen" userId="S::nban@itu.dk::a8e4b434-c49e-4426-94c7-5d990d263719" providerId="AD" clId="Web-{9689B3DF-9944-4D82-B5E5-0088BAB300CA}" dt="2021-09-07T13:26:27.092" v="6" actId="14100"/>
          <ac:picMkLst>
            <pc:docMk/>
            <pc:sldMk cId="3724949120" sldId="263"/>
            <ac:picMk id="3" creationId="{1D9984DA-E5FB-4B42-8C1F-EEA8CDDCEAEE}"/>
          </ac:picMkLst>
        </pc:picChg>
      </pc:sldChg>
    </pc:docChg>
  </pc:docChgLst>
  <pc:docChgLst>
    <pc:chgData name="Nanna Bøhm Andersen" userId="S::nban@itu.dk::a8e4b434-c49e-4426-94c7-5d990d263719" providerId="AD" clId="Web-{5E6FF2D7-944B-4923-B1D8-BB18DAFE5025}"/>
    <pc:docChg chg="modSld">
      <pc:chgData name="Nanna Bøhm Andersen" userId="S::nban@itu.dk::a8e4b434-c49e-4426-94c7-5d990d263719" providerId="AD" clId="Web-{5E6FF2D7-944B-4923-B1D8-BB18DAFE5025}" dt="2021-09-06T19:41:53.512" v="2" actId="20577"/>
      <pc:docMkLst>
        <pc:docMk/>
      </pc:docMkLst>
      <pc:sldChg chg="modSp">
        <pc:chgData name="Nanna Bøhm Andersen" userId="S::nban@itu.dk::a8e4b434-c49e-4426-94c7-5d990d263719" providerId="AD" clId="Web-{5E6FF2D7-944B-4923-B1D8-BB18DAFE5025}" dt="2021-09-06T19:41:53.512" v="2" actId="20577"/>
        <pc:sldMkLst>
          <pc:docMk/>
          <pc:sldMk cId="3254402767" sldId="261"/>
        </pc:sldMkLst>
        <pc:spChg chg="mod">
          <ac:chgData name="Nanna Bøhm Andersen" userId="S::nban@itu.dk::a8e4b434-c49e-4426-94c7-5d990d263719" providerId="AD" clId="Web-{5E6FF2D7-944B-4923-B1D8-BB18DAFE5025}" dt="2021-09-06T19:41:53.512" v="2" actId="20577"/>
          <ac:spMkLst>
            <pc:docMk/>
            <pc:sldMk cId="3254402767" sldId="261"/>
            <ac:spMk id="2" creationId="{7EF0D482-6ACC-9146-BBE7-D10798D06705}"/>
          </ac:spMkLst>
        </pc:spChg>
      </pc:sldChg>
    </pc:docChg>
  </pc:docChgLst>
</pc:chgInfo>
</file>

<file path=ppt/media/image1.jpe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5583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88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64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622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32024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144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55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91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97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98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03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152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AB7CFDD-E67B-4078-9BD0-D09D4200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Billede 7" descr="Et billede, der indeholder bord&#10;&#10;Automatisk genereret beskrivelse">
            <a:extLst>
              <a:ext uri="{FF2B5EF4-FFF2-40B4-BE49-F238E27FC236}">
                <a16:creationId xmlns:a16="http://schemas.microsoft.com/office/drawing/2014/main" id="{82338A37-8267-7249-A320-003EA4A3AA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7025"/>
          <a:stretch/>
        </p:blipFill>
        <p:spPr>
          <a:xfrm>
            <a:off x="-1" y="1"/>
            <a:ext cx="12747603" cy="717051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DAEF25D-C97E-48E9-B20C-FEFC2EC6E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99981"/>
            <a:ext cx="12191999" cy="4958018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49000">
                <a:srgbClr val="000000">
                  <a:alpha val="50000"/>
                </a:srgbClr>
              </a:gs>
              <a:gs pos="87000">
                <a:srgbClr val="000000">
                  <a:alpha val="5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D9D5E9-E4F5-E948-82C4-D14267BB4C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3816" y="3206309"/>
            <a:ext cx="8172625" cy="1752537"/>
          </a:xfrm>
        </p:spPr>
        <p:txBody>
          <a:bodyPr anchor="b"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Introduction to programming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F75ABF5E-3A86-7441-88F5-11DE17211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7423" y="5191699"/>
            <a:ext cx="6685413" cy="942402"/>
          </a:xfrm>
        </p:spPr>
        <p:txBody>
          <a:bodyPr anchor="t">
            <a:normAutofit/>
          </a:bodyPr>
          <a:lstStyle/>
          <a:p>
            <a:r>
              <a:rPr lang="en-GB" sz="2400">
                <a:solidFill>
                  <a:srgbClr val="FFFFFF"/>
                </a:solidFill>
                <a:latin typeface="+mj-lt"/>
              </a:rPr>
              <a:t>Exercise sessions</a:t>
            </a:r>
          </a:p>
        </p:txBody>
      </p:sp>
    </p:spTree>
    <p:extLst>
      <p:ext uri="{BB962C8B-B14F-4D97-AF65-F5344CB8AC3E}">
        <p14:creationId xmlns:p14="http://schemas.microsoft.com/office/powerpoint/2010/main" val="3040433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036B6A-5EF3-4DA1-93B8-220E2056C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19" y="592931"/>
            <a:ext cx="4574382" cy="574115"/>
          </a:xfrm>
        </p:spPr>
        <p:txBody>
          <a:bodyPr>
            <a:normAutofit fontScale="90000"/>
          </a:bodyPr>
          <a:lstStyle/>
          <a:p>
            <a:r>
              <a:rPr lang="da-DK" dirty="0" err="1"/>
              <a:t>Meet</a:t>
            </a:r>
            <a:r>
              <a:rPr lang="da-DK" dirty="0"/>
              <a:t> the TA team :)</a:t>
            </a: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B9E2E4FA-DF00-4BFC-B2F7-6BD08754089D}"/>
              </a:ext>
            </a:extLst>
          </p:cNvPr>
          <p:cNvSpPr txBox="1"/>
          <p:nvPr/>
        </p:nvSpPr>
        <p:spPr>
          <a:xfrm>
            <a:off x="1612835" y="4900625"/>
            <a:ext cx="284514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v"/>
            </a:pPr>
            <a:r>
              <a:rPr lang="da-DK" dirty="0">
                <a:solidFill>
                  <a:srgbClr val="412426"/>
                </a:solidFill>
                <a:cs typeface="Arial"/>
              </a:rPr>
              <a:t>Eva Louise Christensen</a:t>
            </a:r>
            <a:endParaRPr lang="da-DK" dirty="0"/>
          </a:p>
          <a:p>
            <a:pPr marL="285750" indent="-285750">
              <a:buFont typeface="Wingdings"/>
              <a:buChar char="v"/>
            </a:pPr>
            <a:r>
              <a:rPr lang="da-DK" dirty="0" err="1">
                <a:solidFill>
                  <a:srgbClr val="412426"/>
                </a:solidFill>
                <a:cs typeface="Arial"/>
              </a:rPr>
              <a:t>MSc</a:t>
            </a:r>
            <a:r>
              <a:rPr lang="da-DK" dirty="0">
                <a:solidFill>
                  <a:srgbClr val="412426"/>
                </a:solidFill>
                <a:cs typeface="Arial"/>
              </a:rPr>
              <a:t> in Games</a:t>
            </a:r>
            <a:endParaRPr lang="en-US" dirty="0">
              <a:cs typeface="Arial"/>
            </a:endParaRPr>
          </a:p>
          <a:p>
            <a:pPr marL="285750" indent="-285750">
              <a:buFont typeface="Wingdings"/>
              <a:buChar char="v"/>
            </a:pPr>
            <a:endParaRPr lang="en-US" dirty="0">
              <a:cs typeface="Arial"/>
            </a:endParaRPr>
          </a:p>
          <a:p>
            <a:r>
              <a:rPr lang="da-DK" dirty="0">
                <a:cs typeface="Arial"/>
              </a:rPr>
              <a:t>​</a:t>
            </a:r>
          </a:p>
          <a:p>
            <a:r>
              <a:rPr lang="da-DK" i="1" dirty="0">
                <a:solidFill>
                  <a:srgbClr val="412426"/>
                </a:solidFill>
                <a:cs typeface="Arial"/>
              </a:rPr>
              <a:t>ITU </a:t>
            </a:r>
            <a:r>
              <a:rPr lang="da-DK" i="1" dirty="0" err="1">
                <a:solidFill>
                  <a:srgbClr val="412426"/>
                </a:solidFill>
                <a:cs typeface="Arial"/>
              </a:rPr>
              <a:t>email</a:t>
            </a:r>
            <a:r>
              <a:rPr lang="da-DK" i="1" dirty="0">
                <a:solidFill>
                  <a:srgbClr val="412426"/>
                </a:solidFill>
                <a:cs typeface="Arial"/>
              </a:rPr>
              <a:t>: </a:t>
            </a:r>
            <a:r>
              <a:rPr lang="da-DK" i="1" dirty="0" err="1">
                <a:solidFill>
                  <a:srgbClr val="412426"/>
                </a:solidFill>
                <a:cs typeface="Arial"/>
              </a:rPr>
              <a:t>evch@itu.dk</a:t>
            </a:r>
            <a:endParaRPr lang="da-DK" i="1" dirty="0">
              <a:solidFill>
                <a:srgbClr val="412426"/>
              </a:solidFill>
              <a:cs typeface="Arial"/>
            </a:endParaRP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69565825-8787-4B65-9995-1B9C323CC371}"/>
              </a:ext>
            </a:extLst>
          </p:cNvPr>
          <p:cNvSpPr txBox="1"/>
          <p:nvPr/>
        </p:nvSpPr>
        <p:spPr>
          <a:xfrm>
            <a:off x="7006091" y="4623626"/>
            <a:ext cx="2845148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v"/>
            </a:pPr>
            <a:r>
              <a:rPr lang="da-DK" dirty="0">
                <a:solidFill>
                  <a:srgbClr val="412426"/>
                </a:solidFill>
                <a:cs typeface="Arial"/>
              </a:rPr>
              <a:t>Dogan Yildirim</a:t>
            </a:r>
            <a:endParaRPr lang="da-DK" dirty="0"/>
          </a:p>
          <a:p>
            <a:pPr marL="285750" indent="-285750">
              <a:buFont typeface="Wingdings"/>
              <a:buChar char="v"/>
            </a:pPr>
            <a:r>
              <a:rPr lang="da-DK" dirty="0">
                <a:solidFill>
                  <a:srgbClr val="412426"/>
                </a:solidFill>
                <a:cs typeface="Arial"/>
              </a:rPr>
              <a:t>3rd semester GBI student (Global Business </a:t>
            </a:r>
            <a:r>
              <a:rPr lang="da-DK" dirty="0" err="1">
                <a:solidFill>
                  <a:srgbClr val="412426"/>
                </a:solidFill>
                <a:cs typeface="Arial"/>
              </a:rPr>
              <a:t>Informatics</a:t>
            </a:r>
            <a:r>
              <a:rPr lang="da-DK" dirty="0">
                <a:solidFill>
                  <a:srgbClr val="412426"/>
                </a:solidFill>
                <a:cs typeface="Arial"/>
              </a:rPr>
              <a:t>)</a:t>
            </a:r>
            <a:r>
              <a:rPr lang="da-DK" dirty="0">
                <a:cs typeface="Arial"/>
              </a:rPr>
              <a:t>​</a:t>
            </a:r>
          </a:p>
          <a:p>
            <a:pPr marL="285750" indent="-285750">
              <a:buFont typeface="Wingdings"/>
              <a:buChar char="v"/>
            </a:pPr>
            <a:r>
              <a:rPr lang="da-DK" dirty="0">
                <a:cs typeface="Arial"/>
              </a:rPr>
              <a:t>First time </a:t>
            </a:r>
            <a:r>
              <a:rPr lang="da-DK" dirty="0" err="1">
                <a:cs typeface="Arial"/>
              </a:rPr>
              <a:t>TA’ing</a:t>
            </a:r>
            <a:r>
              <a:rPr lang="da-DK" dirty="0">
                <a:cs typeface="Arial"/>
              </a:rPr>
              <a:t> </a:t>
            </a:r>
            <a:r>
              <a:rPr lang="da-DK" dirty="0">
                <a:cs typeface="Arial"/>
                <a:sym typeface="Wingdings" pitchFamily="2" charset="2"/>
              </a:rPr>
              <a:t></a:t>
            </a:r>
            <a:endParaRPr lang="da-DK" dirty="0">
              <a:cs typeface="Arial"/>
            </a:endParaRPr>
          </a:p>
          <a:p>
            <a:endParaRPr lang="da-DK" dirty="0">
              <a:solidFill>
                <a:srgbClr val="000000"/>
              </a:solidFill>
              <a:cs typeface="Arial"/>
            </a:endParaRPr>
          </a:p>
          <a:p>
            <a:r>
              <a:rPr lang="da-DK" i="1" dirty="0">
                <a:solidFill>
                  <a:srgbClr val="412426"/>
                </a:solidFill>
                <a:cs typeface="Arial"/>
              </a:rPr>
              <a:t>ITU </a:t>
            </a:r>
            <a:r>
              <a:rPr lang="da-DK" i="1" dirty="0" err="1">
                <a:solidFill>
                  <a:srgbClr val="412426"/>
                </a:solidFill>
                <a:cs typeface="Arial"/>
              </a:rPr>
              <a:t>email</a:t>
            </a:r>
            <a:r>
              <a:rPr lang="da-DK" i="1" dirty="0">
                <a:solidFill>
                  <a:srgbClr val="412426"/>
                </a:solidFill>
                <a:cs typeface="Arial"/>
              </a:rPr>
              <a:t>: </a:t>
            </a:r>
            <a:r>
              <a:rPr lang="da-DK" i="1" dirty="0" err="1">
                <a:solidFill>
                  <a:srgbClr val="412426"/>
                </a:solidFill>
                <a:cs typeface="Arial"/>
              </a:rPr>
              <a:t>doyi@itu.dk</a:t>
            </a:r>
            <a:endParaRPr lang="da-DK" i="1" dirty="0">
              <a:solidFill>
                <a:srgbClr val="412426"/>
              </a:solidFill>
              <a:cs typeface="Arial"/>
            </a:endParaRPr>
          </a:p>
        </p:txBody>
      </p:sp>
      <p:pic>
        <p:nvPicPr>
          <p:cNvPr id="14" name="Billede 13">
            <a:extLst>
              <a:ext uri="{FF2B5EF4-FFF2-40B4-BE49-F238E27FC236}">
                <a16:creationId xmlns:a16="http://schemas.microsoft.com/office/drawing/2014/main" id="{021C5A8C-D463-AD40-BC3B-0E0D3220D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835" y="1328227"/>
            <a:ext cx="2558413" cy="3411217"/>
          </a:xfrm>
          <a:prstGeom prst="rect">
            <a:avLst/>
          </a:prstGeom>
        </p:spPr>
      </p:pic>
      <p:pic>
        <p:nvPicPr>
          <p:cNvPr id="16" name="Billede 15">
            <a:extLst>
              <a:ext uri="{FF2B5EF4-FFF2-40B4-BE49-F238E27FC236}">
                <a16:creationId xmlns:a16="http://schemas.microsoft.com/office/drawing/2014/main" id="{DA55E9A5-ECCA-C24F-860B-821741AEE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091" y="1328227"/>
            <a:ext cx="2463466" cy="3284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949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983E46-DAE9-9D4B-B729-10C024540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30721"/>
            <a:ext cx="10134600" cy="783029"/>
          </a:xfrm>
        </p:spPr>
        <p:txBody>
          <a:bodyPr/>
          <a:lstStyle/>
          <a:p>
            <a:r>
              <a:rPr lang="da-DK"/>
              <a:t>THE EXERCISE SESSIONS</a:t>
            </a: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924C0EE6-1C73-F04A-8B60-ED5BE3B2BD0B}"/>
              </a:ext>
            </a:extLst>
          </p:cNvPr>
          <p:cNvSpPr txBox="1"/>
          <p:nvPr/>
        </p:nvSpPr>
        <p:spPr>
          <a:xfrm>
            <a:off x="100208" y="87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a-DK"/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3DC15557-B7A6-A047-B780-2E89380C8A30}"/>
              </a:ext>
            </a:extLst>
          </p:cNvPr>
          <p:cNvSpPr/>
          <p:nvPr/>
        </p:nvSpPr>
        <p:spPr>
          <a:xfrm>
            <a:off x="4673600" y="3279398"/>
            <a:ext cx="2275840" cy="19303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 err="1"/>
              <a:t>Mentimeter</a:t>
            </a:r>
            <a:endParaRPr lang="en-GB" sz="2000" dirty="0"/>
          </a:p>
          <a:p>
            <a:pPr algn="ctr"/>
            <a:r>
              <a:rPr lang="en-GB" sz="1400" dirty="0"/>
              <a:t>(around 10 min)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A61A9D95-572A-8C40-AE78-1832D1D5D741}"/>
              </a:ext>
            </a:extLst>
          </p:cNvPr>
          <p:cNvSpPr txBox="1"/>
          <p:nvPr/>
        </p:nvSpPr>
        <p:spPr>
          <a:xfrm>
            <a:off x="1097772" y="1684784"/>
            <a:ext cx="6188425" cy="87658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dirty="0"/>
              <a:t>From 10.15-12.00 on Thursdays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dirty="0"/>
              <a:t>If you come prepared, you will get the most out of the sessions</a:t>
            </a:r>
          </a:p>
        </p:txBody>
      </p:sp>
      <p:sp>
        <p:nvSpPr>
          <p:cNvPr id="13" name="Rektangel 12">
            <a:extLst>
              <a:ext uri="{FF2B5EF4-FFF2-40B4-BE49-F238E27FC236}">
                <a16:creationId xmlns:a16="http://schemas.microsoft.com/office/drawing/2014/main" id="{54BF7DC1-46EE-9A4D-B483-E6BA0E5074E7}"/>
              </a:ext>
            </a:extLst>
          </p:cNvPr>
          <p:cNvSpPr/>
          <p:nvPr/>
        </p:nvSpPr>
        <p:spPr>
          <a:xfrm>
            <a:off x="1298448" y="3278164"/>
            <a:ext cx="2275840" cy="19303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/>
              <a:t>Walk-through of the week’s themes/programming tasks + questions</a:t>
            </a:r>
          </a:p>
          <a:p>
            <a:pPr algn="ctr"/>
            <a:r>
              <a:rPr lang="en-GB" sz="1400" dirty="0"/>
              <a:t>(around 10 min) </a:t>
            </a:r>
          </a:p>
        </p:txBody>
      </p:sp>
      <p:sp>
        <p:nvSpPr>
          <p:cNvPr id="14" name="Rektangel 13">
            <a:extLst>
              <a:ext uri="{FF2B5EF4-FFF2-40B4-BE49-F238E27FC236}">
                <a16:creationId xmlns:a16="http://schemas.microsoft.com/office/drawing/2014/main" id="{EF4E4DD6-6893-9F4E-91F6-C9D67673283B}"/>
              </a:ext>
            </a:extLst>
          </p:cNvPr>
          <p:cNvSpPr/>
          <p:nvPr/>
        </p:nvSpPr>
        <p:spPr>
          <a:xfrm>
            <a:off x="7989776" y="3242822"/>
            <a:ext cx="2275840" cy="193039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/>
              <a:t>Work on programming tasks and opportunity to get help </a:t>
            </a:r>
          </a:p>
          <a:p>
            <a:pPr algn="ctr"/>
            <a:r>
              <a:rPr lang="en-GB" sz="1400"/>
              <a:t>(any time left) </a:t>
            </a:r>
          </a:p>
        </p:txBody>
      </p:sp>
      <p:cxnSp>
        <p:nvCxnSpPr>
          <p:cNvPr id="16" name="Lige pilforbindelse 15">
            <a:extLst>
              <a:ext uri="{FF2B5EF4-FFF2-40B4-BE49-F238E27FC236}">
                <a16:creationId xmlns:a16="http://schemas.microsoft.com/office/drawing/2014/main" id="{472DC461-6606-0842-9C5C-AE6EEF63CCFB}"/>
              </a:ext>
            </a:extLst>
          </p:cNvPr>
          <p:cNvCxnSpPr/>
          <p:nvPr/>
        </p:nvCxnSpPr>
        <p:spPr>
          <a:xfrm>
            <a:off x="3753056" y="4208019"/>
            <a:ext cx="4856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Lige pilforbindelse 16">
            <a:extLst>
              <a:ext uri="{FF2B5EF4-FFF2-40B4-BE49-F238E27FC236}">
                <a16:creationId xmlns:a16="http://schemas.microsoft.com/office/drawing/2014/main" id="{59515007-7754-5044-9A7D-EB0EF9A64DA1}"/>
              </a:ext>
            </a:extLst>
          </p:cNvPr>
          <p:cNvCxnSpPr/>
          <p:nvPr/>
        </p:nvCxnSpPr>
        <p:spPr>
          <a:xfrm>
            <a:off x="7150592" y="4208019"/>
            <a:ext cx="4856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kstfelt 17">
            <a:extLst>
              <a:ext uri="{FF2B5EF4-FFF2-40B4-BE49-F238E27FC236}">
                <a16:creationId xmlns:a16="http://schemas.microsoft.com/office/drawing/2014/main" id="{6BBE4FA8-A515-DA40-A6A8-74C0389C0FC2}"/>
              </a:ext>
            </a:extLst>
          </p:cNvPr>
          <p:cNvSpPr txBox="1"/>
          <p:nvPr/>
        </p:nvSpPr>
        <p:spPr>
          <a:xfrm>
            <a:off x="1097772" y="5854667"/>
            <a:ext cx="7299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/>
              <a:t>Structure of the exercise session can be changed according to your preferences</a:t>
            </a:r>
          </a:p>
        </p:txBody>
      </p:sp>
    </p:spTree>
    <p:extLst>
      <p:ext uri="{BB962C8B-B14F-4D97-AF65-F5344CB8AC3E}">
        <p14:creationId xmlns:p14="http://schemas.microsoft.com/office/powerpoint/2010/main" val="1809897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C68B6D-7BAE-0F4D-87D5-4EB3F3DD75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Mentimeter</a:t>
            </a:r>
            <a:br>
              <a:rPr lang="en-GB" dirty="0"/>
            </a:br>
            <a:r>
              <a:rPr lang="en-US" b="1" i="0" dirty="0">
                <a:effectLst/>
                <a:latin typeface="MentiText"/>
              </a:rPr>
              <a:t>9125 5938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6503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902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EF0D482-6ACC-9146-BBE7-D10798D06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716" y="334727"/>
            <a:ext cx="11242568" cy="14797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000" kern="1200" cap="all" spc="390" baseline="0" dirty="0">
                <a:latin typeface="+mj-lt"/>
                <a:ea typeface="+mj-ea"/>
                <a:cs typeface="+mj-cs"/>
              </a:rPr>
              <a:t>The course from a </a:t>
            </a:r>
            <a:r>
              <a:rPr lang="en-US" sz="4000" cap="all" spc="390" dirty="0"/>
              <a:t>Previous student’s</a:t>
            </a:r>
            <a:r>
              <a:rPr lang="en-US" sz="4000" kern="1200" cap="all" spc="390" baseline="0" dirty="0">
                <a:latin typeface="+mj-lt"/>
                <a:ea typeface="+mj-ea"/>
                <a:cs typeface="+mj-cs"/>
              </a:rPr>
              <a:t> perspective + </a:t>
            </a:r>
            <a:r>
              <a:rPr lang="en-US" sz="4000" cap="all" spc="390" dirty="0"/>
              <a:t>advice </a:t>
            </a:r>
            <a:endParaRPr lang="en-US" sz="4000" kern="1200" cap="all" spc="390" baseline="0" dirty="0">
              <a:latin typeface="+mj-lt"/>
              <a:ea typeface="+mj-ea"/>
              <a:cs typeface="+mj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3889173"/>
            <a:ext cx="867485" cy="115439"/>
            <a:chOff x="8910933" y="1861308"/>
            <a:chExt cx="867485" cy="115439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ktangel 6">
            <a:extLst>
              <a:ext uri="{FF2B5EF4-FFF2-40B4-BE49-F238E27FC236}">
                <a16:creationId xmlns:a16="http://schemas.microsoft.com/office/drawing/2014/main" id="{9FA7B810-0E55-BA43-8980-A927EC326210}"/>
              </a:ext>
            </a:extLst>
          </p:cNvPr>
          <p:cNvSpPr/>
          <p:nvPr/>
        </p:nvSpPr>
        <p:spPr>
          <a:xfrm>
            <a:off x="886918" y="1884912"/>
            <a:ext cx="10418164" cy="42871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B0AF3B9A-8087-C344-ACF2-4CE4A2B7C15E}"/>
              </a:ext>
            </a:extLst>
          </p:cNvPr>
          <p:cNvSpPr txBox="1"/>
          <p:nvPr/>
        </p:nvSpPr>
        <p:spPr>
          <a:xfrm>
            <a:off x="1227720" y="1990225"/>
            <a:ext cx="10238282" cy="62786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da-DK" sz="2400" dirty="0"/>
              <a:t> </a:t>
            </a:r>
            <a:r>
              <a:rPr lang="en-GB" sz="2400" dirty="0"/>
              <a:t>First of all: Do not worry!</a:t>
            </a:r>
          </a:p>
          <a:p>
            <a:pPr marL="285750" indent="-285750">
              <a:buFont typeface="Wingdings" pitchFamily="2" charset="2"/>
              <a:buChar char="v"/>
            </a:pPr>
            <a:endParaRPr lang="en-GB" sz="2400" dirty="0"/>
          </a:p>
          <a:p>
            <a:pPr marL="285750" indent="-285750">
              <a:buFont typeface="Wingdings" pitchFamily="2" charset="2"/>
              <a:buChar char="v"/>
            </a:pPr>
            <a:r>
              <a:rPr lang="en-GB" sz="2400" dirty="0"/>
              <a:t> Solve as many programming tasks as possible. </a:t>
            </a:r>
          </a:p>
          <a:p>
            <a:pPr marL="285750" indent="-285750">
              <a:buFont typeface="Wingdings" pitchFamily="2" charset="2"/>
              <a:buChar char="v"/>
            </a:pPr>
            <a:endParaRPr lang="en-GB" sz="2400" dirty="0"/>
          </a:p>
          <a:p>
            <a:pPr marL="285750" indent="-285750">
              <a:buFont typeface="Wingdings" pitchFamily="2" charset="2"/>
              <a:buChar char="v"/>
            </a:pPr>
            <a:r>
              <a:rPr lang="en-GB" sz="2400" dirty="0"/>
              <a:t> Read as much as you can! </a:t>
            </a:r>
          </a:p>
          <a:p>
            <a:pPr marL="285750" indent="-285750">
              <a:buFont typeface="Wingdings" pitchFamily="2" charset="2"/>
              <a:buChar char="v"/>
            </a:pPr>
            <a:endParaRPr lang="en-GB" sz="2400" dirty="0"/>
          </a:p>
          <a:p>
            <a:pPr marL="285750" indent="-285750">
              <a:buFont typeface="Wingdings" pitchFamily="2" charset="2"/>
              <a:buChar char="v"/>
            </a:pPr>
            <a:r>
              <a:rPr lang="en-GB" sz="2400" dirty="0"/>
              <a:t> Use each other, the TAs, and the teachers. Always ask for help</a:t>
            </a:r>
          </a:p>
          <a:p>
            <a:endParaRPr lang="en-GB" sz="2400" dirty="0"/>
          </a:p>
          <a:p>
            <a:pPr marL="285750" indent="-285750">
              <a:buFont typeface="Wingdings" pitchFamily="2" charset="2"/>
              <a:buChar char="v"/>
            </a:pPr>
            <a:r>
              <a:rPr lang="en-GB" sz="2400" dirty="0"/>
              <a:t> Programming is quite fun (and creative)</a:t>
            </a:r>
          </a:p>
          <a:p>
            <a:pPr marL="285750" indent="-285750">
              <a:buFont typeface="Wingdings" pitchFamily="2" charset="2"/>
              <a:buChar char="v"/>
            </a:pPr>
            <a:endParaRPr lang="en-GB" sz="2400" dirty="0"/>
          </a:p>
          <a:p>
            <a:pPr marL="285750" indent="-285750">
              <a:buFont typeface="Wingdings" pitchFamily="2" charset="2"/>
              <a:buChar char="v"/>
            </a:pPr>
            <a:r>
              <a:rPr lang="en-GB" sz="2400" dirty="0"/>
              <a:t> There are no stupid questions</a:t>
            </a:r>
          </a:p>
          <a:p>
            <a:pPr marL="285750" indent="-285750">
              <a:buFont typeface="Wingdings" pitchFamily="2" charset="2"/>
              <a:buChar char="v"/>
            </a:pPr>
            <a:endParaRPr lang="en-GB" sz="2400" dirty="0"/>
          </a:p>
          <a:p>
            <a:pPr marL="285750" indent="-285750">
              <a:buFont typeface="Wingdings" pitchFamily="2" charset="2"/>
              <a:buChar char="v"/>
            </a:pPr>
            <a:endParaRPr lang="en-GB" sz="2400" dirty="0"/>
          </a:p>
          <a:p>
            <a:pPr marL="285750" indent="-285750">
              <a:buFont typeface="Wingdings" pitchFamily="2" charset="2"/>
              <a:buChar char="v"/>
            </a:pPr>
            <a:endParaRPr lang="da-DK" sz="2400" dirty="0"/>
          </a:p>
          <a:p>
            <a:pPr marL="285750" indent="-285750">
              <a:buFont typeface="Wingdings" pitchFamily="2" charset="2"/>
              <a:buChar char="v"/>
            </a:pPr>
            <a:endParaRPr lang="da-DK" sz="2400" dirty="0"/>
          </a:p>
          <a:p>
            <a:pPr marL="285750" indent="-285750">
              <a:buFont typeface="Wingdings" pitchFamily="2" charset="2"/>
              <a:buChar char="v"/>
            </a:pPr>
            <a:endParaRPr lang="da-DK" sz="2400" dirty="0"/>
          </a:p>
          <a:p>
            <a:pPr marL="285750" indent="-285750">
              <a:buFont typeface="Wingdings" pitchFamily="2" charset="2"/>
              <a:buChar char="v"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54402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C68B6D-7BAE-0F4D-87D5-4EB3F3DD75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Time to work on this week’s exercise Sheet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CE63944-D208-6C45-A718-AA9F649063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And opportunity to get help/ask questions</a:t>
            </a:r>
            <a:r>
              <a:rPr lang="en-US" sz="2400">
                <a:sym typeface="Wingdings" pitchFamily="2" charset="2"/>
              </a:rPr>
              <a:t>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808153406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AnalogousFromRegularSeed_2SEEDS">
      <a:dk1>
        <a:srgbClr val="000000"/>
      </a:dk1>
      <a:lt1>
        <a:srgbClr val="FFFFFF"/>
      </a:lt1>
      <a:dk2>
        <a:srgbClr val="412426"/>
      </a:dk2>
      <a:lt2>
        <a:srgbClr val="E2E8E8"/>
      </a:lt2>
      <a:accent1>
        <a:srgbClr val="B33941"/>
      </a:accent1>
      <a:accent2>
        <a:srgbClr val="C54B86"/>
      </a:accent2>
      <a:accent3>
        <a:srgbClr val="C5764B"/>
      </a:accent3>
      <a:accent4>
        <a:srgbClr val="39B3A4"/>
      </a:accent4>
      <a:accent5>
        <a:srgbClr val="4BA1C5"/>
      </a:accent5>
      <a:accent6>
        <a:srgbClr val="395CB3"/>
      </a:accent6>
      <a:hlink>
        <a:srgbClr val="30928B"/>
      </a:hlink>
      <a:folHlink>
        <a:srgbClr val="7F7F7F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7D4B1C4CB922B40A4504DC8832B7568" ma:contentTypeVersion="2" ma:contentTypeDescription="Opret et nyt dokument." ma:contentTypeScope="" ma:versionID="312949fec30d3bfde3007a97e1075917">
  <xsd:schema xmlns:xsd="http://www.w3.org/2001/XMLSchema" xmlns:xs="http://www.w3.org/2001/XMLSchema" xmlns:p="http://schemas.microsoft.com/office/2006/metadata/properties" xmlns:ns2="44e210e8-f3cf-4b86-8e19-0e103c550aa6" targetNamespace="http://schemas.microsoft.com/office/2006/metadata/properties" ma:root="true" ma:fieldsID="b03d0043610cd43d64e9e6a166dbd8f9" ns2:_="">
    <xsd:import namespace="44e210e8-f3cf-4b86-8e19-0e103c550aa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e210e8-f3cf-4b86-8e19-0e103c550aa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DA483BC-FBEF-4A6A-B826-8C6F726C3DD2}">
  <ds:schemaRefs>
    <ds:schemaRef ds:uri="http://schemas.microsoft.com/office/2006/documentManagement/types"/>
    <ds:schemaRef ds:uri="http://www.w3.org/XML/1998/namespace"/>
    <ds:schemaRef ds:uri="http://purl.org/dc/terms/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44e210e8-f3cf-4b86-8e19-0e103c550aa6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428318F-D193-4E01-B3AC-E663BF5B7C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4e210e8-f3cf-4b86-8e19-0e103c550a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7855A8E-4F46-4234-B3FD-58110F25BE8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204</Words>
  <Application>Microsoft Office PowerPoint</Application>
  <PresentationFormat>Widescreen</PresentationFormat>
  <Paragraphs>42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MentiText</vt:lpstr>
      <vt:lpstr>Arial</vt:lpstr>
      <vt:lpstr>Bembo</vt:lpstr>
      <vt:lpstr>Wingdings</vt:lpstr>
      <vt:lpstr>AdornVTI</vt:lpstr>
      <vt:lpstr>Introduction to programming</vt:lpstr>
      <vt:lpstr>Meet the TA team :)</vt:lpstr>
      <vt:lpstr>THE EXERCISE SESSIONS</vt:lpstr>
      <vt:lpstr>Mentimeter 9125 5938</vt:lpstr>
      <vt:lpstr>The course from a Previous student’s perspective + advice </vt:lpstr>
      <vt:lpstr>Time to work on this week’s exercise Sheet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</dc:title>
  <dc:creator>Signe Krabbe Skousen</dc:creator>
  <cp:lastModifiedBy>Eva Louise Christensen</cp:lastModifiedBy>
  <cp:revision>33</cp:revision>
  <dcterms:created xsi:type="dcterms:W3CDTF">2021-08-30T18:25:50Z</dcterms:created>
  <dcterms:modified xsi:type="dcterms:W3CDTF">2022-09-08T08:42:55Z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0x0101005531E79F51459049AE92AFB06D7AFCA5</vt:lpwstr>
  </property>
</Properties>
</file>

<file path=docProps/thumbnail.jpeg>
</file>